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84C21-4AA2-A54F-030F-7752ACDDC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D96F82-4E59-6712-658C-1689C4ACD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5BAFB8-4C5B-32CE-A259-EF916975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27F1D-934E-71CE-C95D-47E4E5DBC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482588-C23F-32ED-5B2D-5D234938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6600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FDD32-7D63-8947-A681-1AC263E28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09253B-DF25-970D-4B56-B20DBCD75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820F6A-9473-1679-1327-FBEA60C4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E1035-3323-D485-9743-0B4D8F7B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3CA52-8121-3C18-9E59-0AA1D499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5960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AAB5D0-5DFB-2672-2A1D-94E6F3D5C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E6435F-5CCF-2D30-D111-910C799DC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2B3EB4-8381-8ED6-0E61-FDF18C56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AAB6B6-8F43-A008-FC10-364CFCA5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59B025-6E6F-2CEA-CADC-7D0E193CA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4978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8E0C4-8016-4F53-14C7-736A48B4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39D838-02FC-1CF8-F44F-AD061CC0C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AEF46-C2B2-C655-9596-A021EE849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C367AE-CD2F-605A-4C07-0EDD9CF1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D87BA2-F7DC-7FBF-EEC4-DF6E3F92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1207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D542E-5A60-61D7-0DBB-45AEAE2B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777B4-E0A2-1FAF-CE40-31469F196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98DCFC-98C9-F2DC-C692-CBDA9457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33FC4D-4592-359F-54D1-A067A26D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4D700B-A6E2-216D-7F2E-AF5408C8E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4592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10676-B135-A09F-FE8D-9CD9DF52A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28E7F-5CCB-D8D0-288D-041445430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8313A7-D9EE-C21D-DFD5-F97BF376D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73AD61-102C-8F67-8052-8B25E85B8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03CD8D-B756-EC15-1E53-F979F857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CAC00-9497-34FF-FF34-CAD9115A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205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6D62E-DAD1-F208-CB58-01EBA8B5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D4A3-2DED-3A5F-AA25-64EE06308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D46C92-67F8-7A04-6D5E-538EDD5FE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511559C-23EC-9356-F031-F64670376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52BBD7-51DC-A0D0-082E-F6B47C0B2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88DAAB9-2792-1976-6C2B-5435261E0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E6245D-D781-749E-E6DC-12B263DB1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EEBFE1-5815-B1C0-C886-419D85EC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3569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2566A-13A9-9DCA-1587-2E1C828D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044ABA-10C0-31C1-FCCB-F1966C1B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C3122E-5074-9454-0DB8-DE98FE1F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1272AB-3612-4284-6135-32A3AAE8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4140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5EA539-52E7-414B-306C-E815DFF8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BBB07B-5A9D-731E-848A-D6C715DB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140BA39-09FE-0502-A5A7-970B6BCD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2914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40EC7-39A5-206D-4274-D6CA63C5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5607A-6814-0ABB-8E54-8964AAC5C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B57CE0-FB6B-4F0B-818E-8C90B44F2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7117F2-768A-CDFC-5E02-B095D449B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AB46F8-D24D-BFE1-1523-3D0F6BB63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D2FCC-1781-E500-90C7-9E5D1345F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2945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5DB63-529F-FB6B-0695-5CCFAD83A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6CC1C4-02C9-C7CC-6623-FF2874C10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AFBDD3-3427-AD0D-AEAB-C1C490A9E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2A62FD-32BC-172C-92CA-87615173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12DFFE-D7CB-073E-46BE-1E743DCB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7C4964-C03D-A0B8-33E6-B4E5E84A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92424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17741F-F0D1-EB4D-654C-C6BC91861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EA722B-ABB5-8C76-6B3C-60194DA5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E47DAE-A638-2299-183D-AA18F9CBC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BF3DB-98E3-4413-9356-8449CAEF0D64}" type="datetimeFigureOut">
              <a:rPr lang="es-NI" smtClean="0"/>
              <a:t>16/1/2026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499351-2747-70D2-E7F6-AEE7951A4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904706-57BF-C15D-4FC0-31357596C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A70D62-394E-4363-A242-07AF91DCDE78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8013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cono&#10;&#10;El contenido generado por IA puede ser incorrecto.">
            <a:extLst>
              <a:ext uri="{FF2B5EF4-FFF2-40B4-BE49-F238E27FC236}">
                <a16:creationId xmlns:a16="http://schemas.microsoft.com/office/drawing/2014/main" id="{C81217C1-494C-9E99-BCBC-97ACA931A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7E5E2506-A72F-C8AE-A8DF-E81CC0C08C11}"/>
              </a:ext>
            </a:extLst>
          </p:cNvPr>
          <p:cNvSpPr/>
          <p:nvPr/>
        </p:nvSpPr>
        <p:spPr>
          <a:xfrm>
            <a:off x="2120858" y="2342799"/>
            <a:ext cx="1616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TITULO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E2CFCC5-52DF-EC23-343F-17D10B265876}"/>
              </a:ext>
            </a:extLst>
          </p:cNvPr>
          <p:cNvSpPr/>
          <p:nvPr/>
        </p:nvSpPr>
        <p:spPr>
          <a:xfrm>
            <a:off x="925085" y="3123072"/>
            <a:ext cx="450309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r>
              <a:rPr lang="es-E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</a:p>
          <a:p>
            <a:pPr algn="ctr"/>
            <a:endParaRPr lang="es-E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enyan Coffee" panose="020006080202000101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82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BB0B1288-C349-1A89-B2FD-A07DB0FCD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9C85823D-2B30-DDDA-3D1A-842A4574F165}"/>
              </a:ext>
            </a:extLst>
          </p:cNvPr>
          <p:cNvSpPr/>
          <p:nvPr/>
        </p:nvSpPr>
        <p:spPr>
          <a:xfrm>
            <a:off x="3844454" y="815559"/>
            <a:ext cx="450309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enyan Coffee" panose="02000608020200010104" pitchFamily="50" charset="0"/>
              </a:rPr>
              <a:t>Espacio para el texto</a:t>
            </a:r>
            <a:endParaRPr lang="es-E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enyan Coffee" panose="02000608020200010104" pitchFamily="50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4759B51-3342-2E3B-1B76-B20A53A1A44D}"/>
              </a:ext>
            </a:extLst>
          </p:cNvPr>
          <p:cNvSpPr/>
          <p:nvPr/>
        </p:nvSpPr>
        <p:spPr>
          <a:xfrm>
            <a:off x="2334364" y="1654053"/>
            <a:ext cx="752327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algn="just"/>
            <a:endParaRPr lang="es-ES" sz="1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algn="just"/>
            <a:endParaRPr lang="es-ES" sz="1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algn="ctr"/>
            <a:endParaRPr lang="es-E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949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88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Kenyan Coffee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Temporal</dc:creator>
  <cp:lastModifiedBy>Temporal</cp:lastModifiedBy>
  <cp:revision>5</cp:revision>
  <dcterms:created xsi:type="dcterms:W3CDTF">2026-01-16T15:23:06Z</dcterms:created>
  <dcterms:modified xsi:type="dcterms:W3CDTF">2026-01-16T17:19:53Z</dcterms:modified>
</cp:coreProperties>
</file>