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58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57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F67B5-2643-3077-C5FD-6B8649520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C34CEF-1399-288B-DE6C-D6E340935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8B560E-038E-4740-5709-F3751F383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0FA4-AA8D-42F4-B14E-30A5BFF1D44A}" type="datetimeFigureOut">
              <a:rPr lang="es-MX" smtClean="0"/>
              <a:t>19/05/2025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35F747-1FE8-1A18-A5C7-9BCED88D1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24D84F-3992-9996-FAD7-6D8429016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AE8D-1CD0-4C1D-A12F-425C089338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908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7F591F-B5F3-A9BC-D495-13F4D528F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4A1741-78A8-1FCA-6E7F-8261983AE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FA9115-FE1E-327A-BB71-7E5A20FE3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0FA4-AA8D-42F4-B14E-30A5BFF1D44A}" type="datetimeFigureOut">
              <a:rPr lang="es-MX" smtClean="0"/>
              <a:t>19/05/2025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B45EF4-F739-3985-1757-D5D8BDB63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1F2703-3B17-7FF4-315D-375C0F9EE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AE8D-1CD0-4C1D-A12F-425C089338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322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567E0C-004E-2472-9E8E-9CAC34343C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6CCCDC-9DAE-91E0-A9CA-8D6E3F115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2777D1-5D7C-3405-20D1-E734314EB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0FA4-AA8D-42F4-B14E-30A5BFF1D44A}" type="datetimeFigureOut">
              <a:rPr lang="es-MX" smtClean="0"/>
              <a:t>19/05/2025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1EB670-34BF-A487-6F16-C16803F8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6EAF97-8B9F-13EB-F360-B73F1692C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AE8D-1CD0-4C1D-A12F-425C089338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056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051CF-A26F-E44B-0E3E-BBED6BFA0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88E9C3-9137-6124-92CF-1D03CDD40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4E6714-629E-ADA5-0254-1ADF7E371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0FA4-AA8D-42F4-B14E-30A5BFF1D44A}" type="datetimeFigureOut">
              <a:rPr lang="es-MX" smtClean="0"/>
              <a:t>19/05/2025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3397DA-BF73-052B-DFD6-EA2A234BB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C64373-277B-CC69-2720-E04046E80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AE8D-1CD0-4C1D-A12F-425C089338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868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6172E6-7A4F-4094-160E-31541627C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BD3F40-A9DD-3698-6F8E-9B240450F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B42AA8-79B7-1A27-CC72-0A579DA6C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0FA4-AA8D-42F4-B14E-30A5BFF1D44A}" type="datetimeFigureOut">
              <a:rPr lang="es-MX" smtClean="0"/>
              <a:t>19/05/2025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CD681A-8E27-6921-FF3E-23F07F6C1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1AF02D-460C-C8BF-381E-70F2737E0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AE8D-1CD0-4C1D-A12F-425C089338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443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B46C6F-0CCF-83A7-30B5-8A7D79B83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09242B-3B81-F763-488F-0CC0F5CC2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C88285-7796-8538-A9A9-029FFCEB0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E28056-566C-3CEC-5C40-387127606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0FA4-AA8D-42F4-B14E-30A5BFF1D44A}" type="datetimeFigureOut">
              <a:rPr lang="es-MX" smtClean="0"/>
              <a:t>19/05/2025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505ED6-218E-E3BE-A3C6-52862E2FF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4E60FA-1B9F-FB1F-2260-E003592E8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AE8D-1CD0-4C1D-A12F-425C089338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1959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A9EBF-B04D-9300-29B4-BC64FD783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A70949-3F9F-1E99-0FD7-6C4315EBF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17C0EF-67C9-E5C7-CF3A-C4197FB52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FC31AD4-45E8-ACEE-53F6-A85E68873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1F97FF-A45F-5280-C359-2666473277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A3FED59-F580-2B44-4F3B-1C3B04AA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0FA4-AA8D-42F4-B14E-30A5BFF1D44A}" type="datetimeFigureOut">
              <a:rPr lang="es-MX" smtClean="0"/>
              <a:t>19/05/2025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925CDD-D0E4-2734-A32C-1CD55A60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7FA2FB5-D7E7-C48E-412D-DABBC6D94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AE8D-1CD0-4C1D-A12F-425C089338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92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798171-261A-9442-DD07-54204C703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5C5E10-15EA-0D2E-18B2-771CB95D8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0FA4-AA8D-42F4-B14E-30A5BFF1D44A}" type="datetimeFigureOut">
              <a:rPr lang="es-MX" smtClean="0"/>
              <a:t>19/05/2025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47A3C07-C57E-D7F0-7CB7-A2E1C8B21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0C44AE-9C97-E8E0-634E-D3783DB0C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AE8D-1CD0-4C1D-A12F-425C089338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281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DE650F-70C6-50D7-0901-216AAFFE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0FA4-AA8D-42F4-B14E-30A5BFF1D44A}" type="datetimeFigureOut">
              <a:rPr lang="es-MX" smtClean="0"/>
              <a:t>19/05/2025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3180F5F-A28E-7198-7075-784782CA3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F9A861-42AC-0031-5CCC-8E8ABB6AF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AE8D-1CD0-4C1D-A12F-425C089338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031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36C3D-6DC1-D3E4-4EC0-69472FB70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ED95B9-A228-6C6E-2ADA-D738346A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8DFB63-CFA7-5595-32CB-8AD263EFE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2A2E45-B248-CD5D-9C8E-BBE05CE39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0FA4-AA8D-42F4-B14E-30A5BFF1D44A}" type="datetimeFigureOut">
              <a:rPr lang="es-MX" smtClean="0"/>
              <a:t>19/05/2025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E209C2-EA39-0278-7036-352028452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CEF4D4-DEAE-D543-0F0F-93EB85B0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AE8D-1CD0-4C1D-A12F-425C089338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512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2AF1FF-B538-642E-BF46-9DC463408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30B842-7CCA-316E-C442-BDE9E16BE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324ACF-E50F-835E-1CDB-D42F3FBA3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44438D-1288-DF2B-5D67-7906FB53D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0FA4-AA8D-42F4-B14E-30A5BFF1D44A}" type="datetimeFigureOut">
              <a:rPr lang="es-MX" smtClean="0"/>
              <a:t>19/05/2025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408BBD-4933-7F54-5FC3-B425E6AC9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D26513-DEA6-32B6-CF20-320795A66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AE8D-1CD0-4C1D-A12F-425C089338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86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166D2D7-1F7B-5AA3-63FD-3AD154CF7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A5189-3FE1-F934-28EA-9FB37A6BE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D0B14A-6735-BE69-EE53-E651CE7A2C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C80FA4-AA8D-42F4-B14E-30A5BFF1D44A}" type="datetimeFigureOut">
              <a:rPr lang="es-MX" smtClean="0"/>
              <a:t>19/05/2025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EE4BC7-24F5-DFD9-6BEE-1FC2D573E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C4F14B-D819-CB6A-AA47-048C008E5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8BAE8D-1CD0-4C1D-A12F-425C089338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106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D44EFCF-16BA-DBEE-48A4-B813A3533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E4C88E0-36B6-93E7-DFC0-07FA6AFD2E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TITULOS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D46AA2-CF91-B463-EEDA-1B11E50572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SUBTÍTULOS</a:t>
            </a:r>
          </a:p>
        </p:txBody>
      </p:sp>
    </p:spTree>
    <p:extLst>
      <p:ext uri="{BB962C8B-B14F-4D97-AF65-F5344CB8AC3E}">
        <p14:creationId xmlns:p14="http://schemas.microsoft.com/office/powerpoint/2010/main" val="2712601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6BC340-DEF9-6A2E-00FB-3B8BD5CB6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-1"/>
            <a:ext cx="12222480" cy="687718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F4992D2-814A-C13F-8B4C-4CF5487E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501594"/>
            <a:ext cx="10515600" cy="1325563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48691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6BC340-DEF9-6A2E-00FB-3B8BD5CB6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-1"/>
            <a:ext cx="12222480" cy="687718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F4992D2-814A-C13F-8B4C-4CF5487E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501594"/>
            <a:ext cx="10515600" cy="1325563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21904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6BC340-DEF9-6A2E-00FB-3B8BD5CB6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-1"/>
            <a:ext cx="12222480" cy="687718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F4992D2-814A-C13F-8B4C-4CF5487E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501594"/>
            <a:ext cx="10515600" cy="1325563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2065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6BC340-DEF9-6A2E-00FB-3B8BD5CB6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-1"/>
            <a:ext cx="12222480" cy="687718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F4992D2-814A-C13F-8B4C-4CF5487E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501594"/>
            <a:ext cx="10515600" cy="1325563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90403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F9922CA-05D0-1C1A-83D2-F7CDF1A9F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</p:spPr>
      </p:pic>
    </p:spTree>
    <p:extLst>
      <p:ext uri="{BB962C8B-B14F-4D97-AF65-F5344CB8AC3E}">
        <p14:creationId xmlns:p14="http://schemas.microsoft.com/office/powerpoint/2010/main" val="20630355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</Words>
  <Application>Microsoft Office PowerPoint</Application>
  <PresentationFormat>Panorámica</PresentationFormat>
  <Paragraphs>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Tahoma</vt:lpstr>
      <vt:lpstr>Tema de Office</vt:lpstr>
      <vt:lpstr>TITULOS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TITULOS</dc:title>
  <dc:creator>DCI_D2</dc:creator>
  <cp:lastModifiedBy>DCI_D2</cp:lastModifiedBy>
  <cp:revision>4</cp:revision>
  <dcterms:created xsi:type="dcterms:W3CDTF">2025-05-19T19:30:54Z</dcterms:created>
  <dcterms:modified xsi:type="dcterms:W3CDTF">2025-05-19T20:57:27Z</dcterms:modified>
</cp:coreProperties>
</file>