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9" r:id="rId3"/>
    <p:sldId id="260" r:id="rId4"/>
  </p:sldIdLst>
  <p:sldSz cx="12192000" cy="6858000"/>
  <p:notesSz cx="6858000" cy="9144000"/>
  <p:defaultTextStyle>
    <a:defPPr>
      <a:defRPr lang="es-N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NI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FA3825-D8ED-46A2-BA4E-C684FE070BCB}" type="datetimeFigureOut">
              <a:rPr lang="es-NI" smtClean="0"/>
              <a:t>10/1/2025</a:t>
            </a:fld>
            <a:endParaRPr lang="es-NI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NI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NI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C4BCB-8FBB-4DB5-96AC-BAD219F6B122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191250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658405-01B0-8307-58F9-C19E8278F4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008D437-5823-96B1-4868-E5AA8EBD7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F45CEF-6F04-C59C-C922-48D6A4BB6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B4E9-551E-4128-ADE4-50C094541C85}" type="datetimeFigureOut">
              <a:rPr lang="es-NI" smtClean="0"/>
              <a:t>10/1/2025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3E743C-5BE9-B627-CF1F-052C05241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FAB732-C906-D650-AAD5-8541FAAA9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94DA-59BB-4C59-A045-49E78B3A726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459164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967FC9-0CB6-E25D-DB3E-4E832F309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05AF33B-DB7A-B5A0-B2EB-0FD53C71E5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1EE88B-F9E2-EB20-0E6A-DA04DE42F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B4E9-551E-4128-ADE4-50C094541C85}" type="datetimeFigureOut">
              <a:rPr lang="es-NI" smtClean="0"/>
              <a:t>10/1/2025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15794B-AEFD-694D-EB50-113F4B8AB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735377-A277-ADB4-100C-E2C649846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94DA-59BB-4C59-A045-49E78B3A726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685659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BFC028D-B79E-D97C-2590-3D1860A6D7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D4764E5-6224-1F73-777B-256749CDC4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A9D2A5-1085-25C7-ED18-4024A8A83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B4E9-551E-4128-ADE4-50C094541C85}" type="datetimeFigureOut">
              <a:rPr lang="es-NI" smtClean="0"/>
              <a:t>10/1/2025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1E88BB-E9C3-3793-96F0-1103491C5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3DBF4D-6E22-720A-A30A-F1B0D6739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94DA-59BB-4C59-A045-49E78B3A726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965009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140EC8-A266-AF45-3101-88D73D07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86CA6E-0F47-F09B-A027-A0A3EBD9D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BAE959-8F57-8369-D8F8-D7DDF14C3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B4E9-551E-4128-ADE4-50C094541C85}" type="datetimeFigureOut">
              <a:rPr lang="es-NI" smtClean="0"/>
              <a:t>10/1/2025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319BEC-6152-B572-8B97-51F1AC27A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8A00C0-C3FA-BB1F-8303-06980F2BF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94DA-59BB-4C59-A045-49E78B3A726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540775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6D9497-43C8-8724-09BE-F646AD63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E23435-8B11-3376-DC19-FF1B0C6AEC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DCCB95-6535-07D5-228C-4A16FD59F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B4E9-551E-4128-ADE4-50C094541C85}" type="datetimeFigureOut">
              <a:rPr lang="es-NI" smtClean="0"/>
              <a:t>10/1/2025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4DBCA5-828E-71E1-F33D-7E25741F3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EE87E5-D6AD-48D0-671C-449D41408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94DA-59BB-4C59-A045-49E78B3A726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105842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F38A1-7861-09A6-AF16-F9289E478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065E7E-5E5C-B663-47BA-93F3B931BF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90A318F-748C-D677-825A-D6383C8013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01F93AB-4DEC-5AAA-6534-3872CA4C6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B4E9-551E-4128-ADE4-50C094541C85}" type="datetimeFigureOut">
              <a:rPr lang="es-NI" smtClean="0"/>
              <a:t>10/1/2025</a:t>
            </a:fld>
            <a:endParaRPr lang="es-NI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63E35C9-2B18-207A-CEA8-A329257B6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D24335E-D038-DBC1-A60A-236B87AE4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94DA-59BB-4C59-A045-49E78B3A726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608568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8A7CE-9453-17F9-99D8-06884DC6F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438B661-B8E3-CE07-13C9-C9AF5EFAE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3F92680-B369-966A-6A45-D0112C9290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318AD84-7FC3-1352-135C-8AE46EAD5D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7833846-B934-E873-6120-BC4DD1A7CA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5077075-A93E-BA2C-9404-04D593EDE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B4E9-551E-4128-ADE4-50C094541C85}" type="datetimeFigureOut">
              <a:rPr lang="es-NI" smtClean="0"/>
              <a:t>10/1/2025</a:t>
            </a:fld>
            <a:endParaRPr lang="es-NI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F210F82-577C-5E38-02C5-3B7F78666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032D18D-9B26-6022-3E62-5ECA03EEF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94DA-59BB-4C59-A045-49E78B3A726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008176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AA7B31-718C-6C9A-E5D7-0E813564F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200E44E-3403-F5EF-7A57-51280407A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B4E9-551E-4128-ADE4-50C094541C85}" type="datetimeFigureOut">
              <a:rPr lang="es-NI" smtClean="0"/>
              <a:t>10/1/2025</a:t>
            </a:fld>
            <a:endParaRPr lang="es-NI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EBD13CA-0AFB-913A-50A8-3F1EC877F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5C8C2A4-948B-7FC1-CCA9-4C22ECA16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94DA-59BB-4C59-A045-49E78B3A726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18397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C402E7B-D3ED-7C5C-BFF8-104A2EA46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B4E9-551E-4128-ADE4-50C094541C85}" type="datetimeFigureOut">
              <a:rPr lang="es-NI" smtClean="0"/>
              <a:t>10/1/2025</a:t>
            </a:fld>
            <a:endParaRPr lang="es-NI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BF524CD-5BD0-401F-AB43-A2D9BB503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F50F3AF-56E5-B1C2-FA6E-ECBA59F5E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94DA-59BB-4C59-A045-49E78B3A726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079996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939B6A-C00F-C177-3272-2BCF9BE96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ACE685-1A80-9E88-05BF-66AD6D7E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7144315-B0A4-65CA-162F-E7203DF71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1A1BA82-F01B-D158-6406-1C88ED7E0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B4E9-551E-4128-ADE4-50C094541C85}" type="datetimeFigureOut">
              <a:rPr lang="es-NI" smtClean="0"/>
              <a:t>10/1/2025</a:t>
            </a:fld>
            <a:endParaRPr lang="es-NI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C66E41E-D2C7-CB02-9604-CA9C4ED5B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70DFAB0-3566-2D07-D866-73803962B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94DA-59BB-4C59-A045-49E78B3A726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734992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A4F759-841D-CE06-12A4-B46B3DF0C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379ED04-8186-D4C3-6188-0761DD91A9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NI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A02BBDE-6C7C-8301-CE7E-727330F46F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0BDF5E4-130D-9A2B-7EC5-F4652FBC5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B4E9-551E-4128-ADE4-50C094541C85}" type="datetimeFigureOut">
              <a:rPr lang="es-NI" smtClean="0"/>
              <a:t>10/1/2025</a:t>
            </a:fld>
            <a:endParaRPr lang="es-NI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35A608D-81E9-1AD0-649D-93D0F2789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6AEE346-8B5F-2D95-BB93-853FEBDBB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94DA-59BB-4C59-A045-49E78B3A726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563557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2851DBF-EC6C-241D-9CF1-7FC795692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7F087AF-08A0-36E3-5B6A-519ECAA83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9F5A5C-E8AF-11D7-CACD-CAB1631B29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68B4E9-551E-4128-ADE4-50C094541C85}" type="datetimeFigureOut">
              <a:rPr lang="es-NI" smtClean="0"/>
              <a:t>10/1/2025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9A1CD1-FE4D-E51F-C5D0-9E43E2A70E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995E87-C036-247C-9B56-8880FA888A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D994DA-59BB-4C59-A045-49E78B3A726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840522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N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atrón de fondo&#10;&#10;Descripción generada automáticamente">
            <a:extLst>
              <a:ext uri="{FF2B5EF4-FFF2-40B4-BE49-F238E27FC236}">
                <a16:creationId xmlns:a16="http://schemas.microsoft.com/office/drawing/2014/main" id="{A728050C-605C-D6CE-BDEA-7E099BDE51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90" cy="68580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EA710ACB-5F29-D742-EEFD-985575D262BE}"/>
              </a:ext>
            </a:extLst>
          </p:cNvPr>
          <p:cNvSpPr/>
          <p:nvPr/>
        </p:nvSpPr>
        <p:spPr>
          <a:xfrm>
            <a:off x="3582930" y="3154800"/>
            <a:ext cx="502252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Espacio para el texto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1D3371F-2942-5EF1-B37F-E56E47E4AF65}"/>
              </a:ext>
            </a:extLst>
          </p:cNvPr>
          <p:cNvSpPr/>
          <p:nvPr/>
        </p:nvSpPr>
        <p:spPr>
          <a:xfrm>
            <a:off x="5059456" y="3801131"/>
            <a:ext cx="206947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600" cap="none" spc="0" dirty="0">
                <a:ln w="0"/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Espacio para el texto</a:t>
            </a:r>
          </a:p>
        </p:txBody>
      </p:sp>
    </p:spTree>
    <p:extLst>
      <p:ext uri="{BB962C8B-B14F-4D97-AF65-F5344CB8AC3E}">
        <p14:creationId xmlns:p14="http://schemas.microsoft.com/office/powerpoint/2010/main" val="3627672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A1CE346C-1721-02DD-EC02-AC2987239F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799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16E03FD3-A011-5D2B-E27E-B1A154556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3197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8</Words>
  <Application>Microsoft Office PowerPoint</Application>
  <PresentationFormat>Panorámica</PresentationFormat>
  <Paragraphs>2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Tahoma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Karla Vannesa Sequeira</dc:creator>
  <cp:lastModifiedBy>Karla Vannesa Sequeira</cp:lastModifiedBy>
  <cp:revision>5</cp:revision>
  <dcterms:created xsi:type="dcterms:W3CDTF">2025-01-08T21:42:59Z</dcterms:created>
  <dcterms:modified xsi:type="dcterms:W3CDTF">2025-01-10T20:30:42Z</dcterms:modified>
</cp:coreProperties>
</file>