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A3825-D8ED-46A2-BA4E-C684FE070BCB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C4BCB-8FBB-4DB5-96AC-BAD219F6B12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9125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8405-01B0-8307-58F9-C19E8278F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08D437-5823-96B1-4868-E5AA8EBD7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F45CEF-6F04-C59C-C922-48D6A4BB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E743C-5BE9-B627-CF1F-052C0524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FAB732-C906-D650-AAD5-8541FAAA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5916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67FC9-0CB6-E25D-DB3E-4E832F30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5AF33B-DB7A-B5A0-B2EB-0FD53C71E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1EE88B-F9E2-EB20-0E6A-DA04DE42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5794B-AEFD-694D-EB50-113F4B8A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35377-A277-ADB4-100C-E2C64984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8565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FC028D-B79E-D97C-2590-3D1860A6D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4764E5-6224-1F73-777B-256749CDC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A9D2A5-1085-25C7-ED18-4024A8A8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E88BB-E9C3-3793-96F0-1103491C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DBF4D-6E22-720A-A30A-F1B0D673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650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40EC8-A266-AF45-3101-88D73D07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86CA6E-0F47-F09B-A027-A0A3EBD9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AE959-8F57-8369-D8F8-D7DDF14C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319BEC-6152-B572-8B97-51F1AC27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8A00C0-C3FA-BB1F-8303-06980F2B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4077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D9497-43C8-8724-09BE-F646AD63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E23435-8B11-3376-DC19-FF1B0C6AE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DCCB95-6535-07D5-228C-4A16FD59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4DBCA5-828E-71E1-F33D-7E25741F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EE87E5-D6AD-48D0-671C-449D4140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0584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F38A1-7861-09A6-AF16-F9289E47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065E7E-5E5C-B663-47BA-93F3B931B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0A318F-748C-D677-825A-D6383C801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1F93AB-4DEC-5AAA-6534-3872CA4C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3E35C9-2B18-207A-CEA8-A329257B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24335E-D038-DBC1-A60A-236B87AE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0856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8A7CE-9453-17F9-99D8-06884DC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38B661-B8E3-CE07-13C9-C9AF5EFAE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F92680-B369-966A-6A45-D0112C929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18AD84-7FC3-1352-135C-8AE46EAD5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833846-B934-E873-6120-BC4DD1A7C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077075-A93E-BA2C-9404-04D593ED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210F82-577C-5E38-02C5-3B7F7866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32D18D-9B26-6022-3E62-5ECA03E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0817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A7B31-718C-6C9A-E5D7-0E813564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00E44E-3403-F5EF-7A57-51280407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BD13CA-0AFB-913A-50A8-3F1EC877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C8C2A4-948B-7FC1-CCA9-4C22ECA1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839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402E7B-D3ED-7C5C-BFF8-104A2EA4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F524CD-5BD0-401F-AB43-A2D9BB50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50F3AF-56E5-B1C2-FA6E-ECBA59F5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7999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39B6A-C00F-C177-3272-2BCF9BE9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CE685-1A80-9E88-05BF-66AD6D7E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144315-B0A4-65CA-162F-E7203DF71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A1BA82-F01B-D158-6406-1C88ED7E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66E41E-D2C7-CB02-9604-CA9C4ED5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0DFAB0-3566-2D07-D866-73803962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349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4F759-841D-CE06-12A4-B46B3DF0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79ED04-8186-D4C3-6188-0761DD91A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02BBDE-6C7C-8301-CE7E-727330F46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BDF5E4-130D-9A2B-7EC5-F4652FBC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5A608D-81E9-1AD0-649D-93D0F278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AEE346-8B5F-2D95-BB93-853FEBDB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6355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851DBF-EC6C-241D-9CF1-7FC79569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087AF-08A0-36E3-5B6A-519ECAA83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F5A5C-E8AF-11D7-CACD-CAB1631B2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9A1CD1-FE4D-E51F-C5D0-9E43E2A70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995E87-C036-247C-9B56-8880FA888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05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DA091ABD-EC00-AE6E-95BD-EDDCABE2B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A710ACB-5F29-D742-EEFD-985575D262BE}"/>
              </a:ext>
            </a:extLst>
          </p:cNvPr>
          <p:cNvSpPr/>
          <p:nvPr/>
        </p:nvSpPr>
        <p:spPr>
          <a:xfrm>
            <a:off x="3582930" y="3154800"/>
            <a:ext cx="50225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Espacio para el texto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1D3371F-2942-5EF1-B37F-E56E47E4AF65}"/>
              </a:ext>
            </a:extLst>
          </p:cNvPr>
          <p:cNvSpPr/>
          <p:nvPr/>
        </p:nvSpPr>
        <p:spPr>
          <a:xfrm>
            <a:off x="5059456" y="3801131"/>
            <a:ext cx="20694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cap="none" spc="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Espacio para el texto</a:t>
            </a:r>
          </a:p>
        </p:txBody>
      </p:sp>
    </p:spTree>
    <p:extLst>
      <p:ext uri="{BB962C8B-B14F-4D97-AF65-F5344CB8AC3E}">
        <p14:creationId xmlns:p14="http://schemas.microsoft.com/office/powerpoint/2010/main" val="362767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cono&#10;&#10;Descripción generada automáticamente">
            <a:extLst>
              <a:ext uri="{FF2B5EF4-FFF2-40B4-BE49-F238E27FC236}">
                <a16:creationId xmlns:a16="http://schemas.microsoft.com/office/drawing/2014/main" id="{84AF0005-2976-2572-8FC5-A17F775D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1174DEB5-4EA1-DA2D-8829-90FD03672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9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Tahoma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Karla Vannesa Sequeira</dc:creator>
  <cp:lastModifiedBy>Karla Vannesa Sequeira</cp:lastModifiedBy>
  <cp:revision>5</cp:revision>
  <dcterms:created xsi:type="dcterms:W3CDTF">2025-01-08T21:42:59Z</dcterms:created>
  <dcterms:modified xsi:type="dcterms:W3CDTF">2025-01-10T20:31:01Z</dcterms:modified>
</cp:coreProperties>
</file>