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57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2338D9-A0F0-4935-D0E9-DB37A327F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72EE92-4C0A-3081-D8F3-4FEA7ED9D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C1FD80-505B-2C49-17CE-5EB06031C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835E-D936-45EA-8E1B-FDE54F6A2146}" type="datetimeFigureOut">
              <a:rPr lang="es-NI" smtClean="0"/>
              <a:t>7/6/2024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D5122D-6384-7B09-5A72-FA911F43F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3B9A0C-6C17-C3DD-D7F9-5BFD15E3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468F-9BF3-4E8A-A028-A40455791DD9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96996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D2507-3F21-5AFE-9451-7F040293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391807-A7B7-F874-91CD-A09E06506D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766679-3F16-5931-2D3F-2B3AEEFEF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835E-D936-45EA-8E1B-FDE54F6A2146}" type="datetimeFigureOut">
              <a:rPr lang="es-NI" smtClean="0"/>
              <a:t>7/6/2024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95B235-1573-1BE4-4086-CA2BC693D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9EAB3F-29CC-2733-2DAF-E8DBAA616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468F-9BF3-4E8A-A028-A40455791DD9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93372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876A84A-9C57-2EF9-A2BC-FD15FA7825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B80102-C5C0-F24C-53FA-B34211CB6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F4A314-7AA0-50C0-9A40-D78C05D7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835E-D936-45EA-8E1B-FDE54F6A2146}" type="datetimeFigureOut">
              <a:rPr lang="es-NI" smtClean="0"/>
              <a:t>7/6/2024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E1682A-F314-276E-43DF-E908B4C6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778335-A8E4-C61B-AAAF-F18C88BB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468F-9BF3-4E8A-A028-A40455791DD9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95840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68E982-60BD-5E7F-7A3B-532E76B5B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567F23-1CE5-DDBC-C2F1-F82DF473B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AE97EA-F9C8-BEDA-62C2-9DA09B70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835E-D936-45EA-8E1B-FDE54F6A2146}" type="datetimeFigureOut">
              <a:rPr lang="es-NI" smtClean="0"/>
              <a:t>7/6/2024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BE5C35-FB94-E9B8-5333-66F08E6EC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728EA6-4806-DEF7-E4FA-0496C70A2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468F-9BF3-4E8A-A028-A40455791DD9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1492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1EC1B-7731-1483-2D48-C7E221172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4FE46C-87DC-93F2-9FEF-F9E1746D1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272583-DEE3-540A-BA81-AB34DF886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835E-D936-45EA-8E1B-FDE54F6A2146}" type="datetimeFigureOut">
              <a:rPr lang="es-NI" smtClean="0"/>
              <a:t>7/6/2024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0D5D35-C500-EDD2-A2B5-1514C19A3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452E88-1BA4-1256-3A2F-C5E959976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468F-9BF3-4E8A-A028-A40455791DD9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0738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D95C1D-ED1C-0A7C-F68D-73B1F39E7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885667-054A-DA55-F7C9-2B47036EE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FCBD77-889B-62D3-69D5-0FC9806BE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242835-5EB3-9FC8-F592-68DF51CB9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835E-D936-45EA-8E1B-FDE54F6A2146}" type="datetimeFigureOut">
              <a:rPr lang="es-NI" smtClean="0"/>
              <a:t>7/6/2024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DACBBB-523E-2BD4-C2D5-70DDC80A9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9289D1-EF33-7EEA-C078-5959CF439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468F-9BF3-4E8A-A028-A40455791DD9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19400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BD052E-F6A2-5784-C6A9-C6EC101B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A065F7-6334-989A-715B-738C520B1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6473A55-C880-7347-DC06-42F5CA906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6F23EF0-3162-AF21-A71B-3DC5F3FA4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5EC6743-96D7-35F4-0DF3-90BF52DE7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1F9342-BBBF-8F02-B050-296BD12B5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835E-D936-45EA-8E1B-FDE54F6A2146}" type="datetimeFigureOut">
              <a:rPr lang="es-NI" smtClean="0"/>
              <a:t>7/6/2024</a:t>
            </a:fld>
            <a:endParaRPr lang="es-NI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4458D9-8D62-7671-7667-5C8096CBD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C111093-22F1-6027-A08B-D2F438A8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468F-9BF3-4E8A-A028-A40455791DD9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4274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DF5E2-E5AE-0A6D-B9E6-A675FC35D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1F4FE67-5DA2-82E2-A30E-55C2DBF98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835E-D936-45EA-8E1B-FDE54F6A2146}" type="datetimeFigureOut">
              <a:rPr lang="es-NI" smtClean="0"/>
              <a:t>7/6/2024</a:t>
            </a:fld>
            <a:endParaRPr lang="es-NI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869B08-DB95-D246-61CB-74C0F963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5277CB-C2FD-839F-903A-04AB493FF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468F-9BF3-4E8A-A028-A40455791DD9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69550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745E66D-C91D-1E51-E5AC-71D87399E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835E-D936-45EA-8E1B-FDE54F6A2146}" type="datetimeFigureOut">
              <a:rPr lang="es-NI" smtClean="0"/>
              <a:t>7/6/2024</a:t>
            </a:fld>
            <a:endParaRPr lang="es-NI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F1B3FD3-6D77-055E-564C-C4413D773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6B4D270-099A-F709-8DA2-E262B1832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468F-9BF3-4E8A-A028-A40455791DD9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71526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815B34-5AF4-A13D-5635-9ED623B8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267CC9-4F1D-7041-32D0-68E6B62C5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84BA69-3362-4774-0430-A4B6E91A7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446A4C-CFEB-112B-11A8-28956E17B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835E-D936-45EA-8E1B-FDE54F6A2146}" type="datetimeFigureOut">
              <a:rPr lang="es-NI" smtClean="0"/>
              <a:t>7/6/2024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166F8D-F661-3795-7A9A-6F06D3864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C625DE-8456-1304-94A9-5C085CF8E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468F-9BF3-4E8A-A028-A40455791DD9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81191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93F66-73AD-9851-B549-1E868F88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565F3B8-CC33-CCBF-2ECA-8DBBABC822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639857-9D03-C7DD-7FE2-44704B7FA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B0E497-89BC-DEFE-8B63-52967EBB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B835E-D936-45EA-8E1B-FDE54F6A2146}" type="datetimeFigureOut">
              <a:rPr lang="es-NI" smtClean="0"/>
              <a:t>7/6/2024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725D9A-B772-C2AF-B01E-7D58D8A16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A3450B-F21F-A9B4-C957-6F8C8820D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468F-9BF3-4E8A-A028-A40455791DD9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62965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18F139-33E5-E9B2-AA0F-B1F1DC545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2B67CB-BB81-F182-87F9-23E2CD21C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6D8521-5A51-B70F-FC9F-F4A2261E6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BB835E-D936-45EA-8E1B-FDE54F6A2146}" type="datetimeFigureOut">
              <a:rPr lang="es-NI" smtClean="0"/>
              <a:t>7/6/2024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28F310-6156-BD85-E815-6876DFA92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310E13-A2A3-503B-011F-37841D1C1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A9468F-9BF3-4E8A-A028-A40455791DD9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56856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 descr="Imagen que contiene Icono&#10;&#10;Descripción generada automáticamente">
            <a:extLst>
              <a:ext uri="{FF2B5EF4-FFF2-40B4-BE49-F238E27FC236}">
                <a16:creationId xmlns:a16="http://schemas.microsoft.com/office/drawing/2014/main" id="{4AF1309C-6B37-33C7-2A3C-20D27B2D23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68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AF39B3C7-C770-7CB1-D669-5D1ED88F98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25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53F15007-276C-85E1-8E99-DEA7C0517E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631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Brayan  Acuña</dc:creator>
  <cp:lastModifiedBy>Brayan  Acuña</cp:lastModifiedBy>
  <cp:revision>2</cp:revision>
  <dcterms:created xsi:type="dcterms:W3CDTF">2024-06-07T21:19:56Z</dcterms:created>
  <dcterms:modified xsi:type="dcterms:W3CDTF">2024-06-07T21:23:06Z</dcterms:modified>
</cp:coreProperties>
</file>