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36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8A8A2-BA88-16FC-3453-80570FE65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8C4E5A-BA7C-4AF3-F207-8BEC1B5AA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AF755-3D82-FA7A-E15E-CF0165A4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8E786-43B8-F663-444C-2C9EC8AE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8DF26-F3E1-96F8-B0E5-D6176B9B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6284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CE02B-A5B5-7FDE-12AA-4AB991D5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536581-5F45-F7EF-16C3-C4043EFF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7A78D8-EFEC-EB9C-E685-69B3E31E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57AAC-39BC-51DE-1FC9-8724059D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EF190A-327B-3095-72BA-D0FC567D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0724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49F0FC-479C-ECA3-7C53-A7EE34CA1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5A5DAB-8CB7-751F-C55D-BC5F2A526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4E26BC-16BD-116A-E9B0-2177C969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F0EB1-1B81-3A6B-1258-502EB30B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EFB74E-50B7-3F83-3283-03CA3FD6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5130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16E14-058A-9E18-2469-04E1B123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EE6F5-32BD-9C5A-0906-40DC2B6E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6F6C8-A547-9C86-5F73-B2D18E73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ADB41-E752-E983-F53E-94A6BCCB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61D56-3523-4D9D-FBFB-6E77266A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7244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227FC-0C4C-D304-837A-66E3B3D8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2BBDCC-B66D-AADC-9796-B91D363A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00B52B-2DA7-EC6D-B5E5-320B67FD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74EE6F-3ACC-81B8-4C42-E2D711CB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3AB79F-62EB-B817-EF5F-33386787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531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315CD-10B4-4638-52B2-BBE30A9D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97C00-3A3B-CE9D-8DAC-11C07BE21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657AD3-FAC7-830C-CAF2-445D18FD6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3851C0-6EA3-0C90-2C39-DFEB1549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5345B1-CC1E-66AA-9911-2B083510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5D9FC-2741-493B-D3B8-A8A48977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2805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6C61C-2525-C308-157F-1DC0268A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1D6ED7-7328-45C0-FC9A-1F9CA0F5B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1400FE-E7F9-8031-5B87-325FCECAC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3D9BA8-EDAE-9F1D-709E-BEFC253E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C7710D-56CE-D2F1-26D0-DA5333DAD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592471-D4B8-B053-2604-15338AA9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8774A9-D83E-BD00-EDF5-A65A2075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F8719A-216E-F302-E93C-6043FA8E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8139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49296-3360-F450-B2D8-142C386A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E5C4A2-E96D-DDE9-F60E-8AA0C0EA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8CE93C-5F8A-03F0-A21C-81CCE31F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B71A21-649C-4301-7021-96C44133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771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9B58B2-682B-3B53-DD0B-18E4CC2F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05D21D-93A9-89AC-C0D5-B41C0728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F23067-1DE9-2587-5891-04FF5740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640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B6AA7-94CC-FEDB-8C0B-13D349B9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7B6173-DCF2-B9F0-7A4B-EA475100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09CD2E-6892-E3B3-CF59-926634B15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9F8190-4021-16EF-4EB8-D87F12E9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8F645B-D49E-609C-0813-B5B795D9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DBF8B1-78EE-2213-4FEF-779C15BA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6148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E5A11-51D1-7750-B1C6-6D5AA3F1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C7A9F3-B108-E20E-E29E-2BFB48194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B655B2-D2E3-C456-B99C-D133BDD7A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731023-3D39-316B-4BFA-B07D780B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B9E57-A42B-3119-69DD-58B367A3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BD971D-E032-E95E-34EE-F9BA8A77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783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EB1390-A476-F4F1-A4D9-907D0012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A69689-CBA1-0ED5-A54A-A5070AE71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ED477-2380-AA6A-3998-A1E831D1E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412794-4DF0-4FA2-A8AE-892525FD5043}" type="datetimeFigureOut">
              <a:rPr lang="es-NI" smtClean="0"/>
              <a:t>21/5/2024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E6540D-D8F9-911A-EC34-C51C97CAC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FF607-8182-E3B5-07DB-5828F9EF7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AE4AF-ECE4-4171-A4B9-97A91C5B111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3393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9533BB5-E182-E3E4-9C15-8302FF533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62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55B2355F-ADF7-08E9-C51F-A0EAE10B8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6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55B2355F-ADF7-08E9-C51F-A0EAE10B8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37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55B2355F-ADF7-08E9-C51F-A0EAE10B8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66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349A10D3-6475-96A6-8970-6D86C8A2F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154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 Acuña</dc:creator>
  <cp:lastModifiedBy>Brayan  Acuña</cp:lastModifiedBy>
  <cp:revision>3</cp:revision>
  <dcterms:created xsi:type="dcterms:W3CDTF">2024-05-20T22:41:44Z</dcterms:created>
  <dcterms:modified xsi:type="dcterms:W3CDTF">2024-05-21T21:47:09Z</dcterms:modified>
</cp:coreProperties>
</file>