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"/>
            <a:ext cx="12191998" cy="68562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1256" y="1800953"/>
            <a:ext cx="6328528" cy="2538568"/>
          </a:xfrm>
        </p:spPr>
        <p:txBody>
          <a:bodyPr anchor="b">
            <a:normAutofit/>
          </a:bodyPr>
          <a:lstStyle>
            <a:lvl1pPr algn="l">
              <a:defRPr sz="5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NI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1256" y="4627369"/>
            <a:ext cx="6328528" cy="94268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NI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2522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998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7005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288"/>
            <a:ext cx="12191998" cy="68562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32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NI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91613"/>
            <a:ext cx="10106320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26565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90814" cy="685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5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97215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42444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4949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4903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817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10998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6984-93BA-480F-AA49-461F366F173D}" type="datetimeFigureOut">
              <a:rPr lang="es-NI" smtClean="0"/>
              <a:t>16/2/2022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26139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1236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2023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19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Marvin Antonio Gutiérrez Rodríguez</dc:creator>
  <cp:lastModifiedBy>Marvin Antonio Gutiérrez Rodríguez</cp:lastModifiedBy>
  <cp:revision>3</cp:revision>
  <dcterms:created xsi:type="dcterms:W3CDTF">2022-02-16T20:14:58Z</dcterms:created>
  <dcterms:modified xsi:type="dcterms:W3CDTF">2022-02-16T20:28:56Z</dcterms:modified>
</cp:coreProperties>
</file>