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57"/>
            <a:ext cx="12191998" cy="685628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31736" y="1800953"/>
            <a:ext cx="6328528" cy="2538568"/>
          </a:xfrm>
        </p:spPr>
        <p:txBody>
          <a:bodyPr anchor="b">
            <a:normAutofit/>
          </a:bodyPr>
          <a:lstStyle>
            <a:lvl1pPr algn="ctr">
              <a:defRPr sz="5400" b="1" i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NI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31736" y="4655650"/>
            <a:ext cx="6328528" cy="94268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editar el estilo de subtítulo del patrón</a:t>
            </a:r>
            <a:endParaRPr lang="es-NI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5/5/2022</a:t>
            </a:fld>
            <a:endParaRPr lang="es-NI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22522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5/5/2022</a:t>
            </a:fld>
            <a:endParaRPr lang="es-NI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0998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5/5/2022</a:t>
            </a:fld>
            <a:endParaRPr lang="es-NI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67005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288"/>
            <a:ext cx="12191998" cy="685628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19753"/>
            <a:ext cx="10515600" cy="112083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NI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554664"/>
            <a:ext cx="10515600" cy="352562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26565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" y="0"/>
            <a:ext cx="12190814" cy="685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5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5/5/2022</a:t>
            </a:fld>
            <a:endParaRPr lang="es-NI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97215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5/5/2022</a:t>
            </a:fld>
            <a:endParaRPr lang="es-NI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42444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5/5/2022</a:t>
            </a:fld>
            <a:endParaRPr lang="es-NI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14949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5/5/2022</a:t>
            </a:fld>
            <a:endParaRPr lang="es-NI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4903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5/5/2022</a:t>
            </a:fld>
            <a:endParaRPr lang="es-NI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0817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NI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6984-93BA-480F-AA49-461F366F173D}" type="datetimeFigureOut">
              <a:rPr lang="es-NI" smtClean="0"/>
              <a:t>5/5/2022</a:t>
            </a:fld>
            <a:endParaRPr lang="es-NI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10998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NI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NI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F6984-93BA-480F-AA49-461F366F173D}" type="datetimeFigureOut">
              <a:rPr lang="es-NI" smtClean="0"/>
              <a:t>5/5/2022</a:t>
            </a:fld>
            <a:endParaRPr lang="es-NI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4644B-8B2F-4A32-ABD2-803397D78735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26139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1236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2023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197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Marvin Antonio Gutiérrez Rodríguez</dc:creator>
  <cp:lastModifiedBy>Marvin Antonio Gutiérrez Rodríguez</cp:lastModifiedBy>
  <cp:revision>5</cp:revision>
  <dcterms:created xsi:type="dcterms:W3CDTF">2022-02-16T20:14:58Z</dcterms:created>
  <dcterms:modified xsi:type="dcterms:W3CDTF">2022-05-05T20:53:13Z</dcterms:modified>
</cp:coreProperties>
</file>